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7" r:id="rId3"/>
    <p:sldId id="365" r:id="rId5"/>
    <p:sldId id="367" r:id="rId6"/>
    <p:sldId id="368" r:id="rId7"/>
    <p:sldId id="369" r:id="rId8"/>
    <p:sldId id="370" r:id="rId9"/>
    <p:sldId id="371" r:id="rId10"/>
    <p:sldId id="366" r:id="rId11"/>
    <p:sldId id="372" r:id="rId12"/>
    <p:sldId id="373" r:id="rId13"/>
    <p:sldId id="356" r:id="rId14"/>
  </p:sldIdLst>
  <p:sldSz cx="12192000" cy="6858000"/>
  <p:notesSz cx="6887845" cy="100203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5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660"/>
  </p:normalViewPr>
  <p:slideViewPr>
    <p:cSldViewPr snapToGrid="0" showGuides="1">
      <p:cViewPr>
        <p:scale>
          <a:sx n="94" d="100"/>
          <a:sy n="94" d="100"/>
        </p:scale>
        <p:origin x="38" y="-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02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customXml" Target="../customXml/item3.xml"/><Relationship Id="rId2" Type="http://schemas.openxmlformats.org/officeDocument/2006/relationships/theme" Target="theme/theme1.xml"/><Relationship Id="rId19" Type="http://schemas.openxmlformats.org/officeDocument/2006/relationships/customXml" Target="../customXml/item2.xml"/><Relationship Id="rId18" Type="http://schemas.openxmlformats.org/officeDocument/2006/relationships/customXml" Target="../customXml/item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BD6FFF6-EFF5-46FA-B62C-F141E1274D59}" type="slidenum">
              <a:rPr lang="ru-RU" smtClean="0"/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1179705"/>
            <a:ext cx="9875520" cy="1472184"/>
          </a:xfrm>
          <a:prstGeom prst="rect">
            <a:avLst/>
          </a:prstGeom>
        </p:spPr>
        <p:txBody>
          <a:bodyPr rtlCol="0" anchor="b"/>
          <a:lstStyle>
            <a:lvl1pPr algn="ctr">
              <a:defRPr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2669871"/>
            <a:ext cx="9875520" cy="1752600"/>
          </a:xfrm>
          <a:prstGeom prst="rect">
            <a:avLst/>
          </a:prstGeom>
        </p:spPr>
        <p:txBody>
          <a:bodyPr tIns="0" rtlCol="0"/>
          <a:lstStyle>
            <a:lvl1pPr marL="27305" indent="0" algn="ctr">
              <a:buNone/>
              <a:defRPr sz="26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kumimoji="0"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879C014F-93BC-49DF-93CB-0DA09141A59C}" type="datetime1">
              <a:rPr lang="ru-RU" noProof="0" smtClean="0"/>
            </a:fld>
            <a:endParaRPr lang="ru-RU" noProof="0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</a:fld>
            <a:endParaRPr lang="ru-RU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 vert="eaVert" rtlCol="0"/>
          <a:lstStyle/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  <a:p>
            <a:pPr lvl="1" rtl="0" eaLnBrk="1" latinLnBrk="0" hangingPunct="1"/>
            <a:r>
              <a:rPr lang="ru-RU" noProof="0" smtClean="0"/>
              <a:t>Второй уровень</a:t>
            </a:r>
            <a:endParaRPr lang="ru-RU" noProof="0" smtClean="0"/>
          </a:p>
          <a:p>
            <a:pPr lvl="2" rtl="0" eaLnBrk="1" latinLnBrk="0" hangingPunct="1"/>
            <a:r>
              <a:rPr lang="ru-RU" noProof="0" smtClean="0"/>
              <a:t>Третий уровень</a:t>
            </a:r>
            <a:endParaRPr lang="ru-RU" noProof="0" smtClean="0"/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  <a:endParaRPr lang="ru-RU" noProof="0" smtClean="0"/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28698305-961C-4E45-9C76-188191CEEE57}" type="datetime1">
              <a:rPr lang="ru-RU" noProof="0" smtClean="0"/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</a:fld>
            <a:endParaRPr lang="ru-RU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  <a:prstGeom prst="rect">
            <a:avLst/>
          </a:prstGeo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  <a:prstGeom prst="rect">
            <a:avLst/>
          </a:prstGeom>
        </p:spPr>
        <p:txBody>
          <a:bodyPr vert="eaVert" rtlCol="0"/>
          <a:lstStyle/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  <a:p>
            <a:pPr lvl="1" rtl="0" eaLnBrk="1" latinLnBrk="0" hangingPunct="1"/>
            <a:r>
              <a:rPr lang="ru-RU" noProof="0" smtClean="0"/>
              <a:t>Второй уровень</a:t>
            </a:r>
            <a:endParaRPr lang="ru-RU" noProof="0" smtClean="0"/>
          </a:p>
          <a:p>
            <a:pPr lvl="2" rtl="0" eaLnBrk="1" latinLnBrk="0" hangingPunct="1"/>
            <a:r>
              <a:rPr lang="ru-RU" noProof="0" smtClean="0"/>
              <a:t>Третий уровень</a:t>
            </a:r>
            <a:endParaRPr lang="ru-RU" noProof="0" smtClean="0"/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  <a:endParaRPr lang="ru-RU" noProof="0" smtClean="0"/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BE1C1762-3388-4019-8AF6-EAA3520A87D5}" type="datetime1">
              <a:rPr lang="ru-RU" noProof="0" smtClean="0"/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</a:fld>
            <a:endParaRPr lang="ru-RU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 rtlCol="0"/>
          <a:lstStyle/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  <a:p>
            <a:pPr lvl="1" rtl="0" eaLnBrk="1" latinLnBrk="0" hangingPunct="1"/>
            <a:r>
              <a:rPr lang="ru-RU" noProof="0" smtClean="0"/>
              <a:t>Второй уровень</a:t>
            </a:r>
            <a:endParaRPr lang="ru-RU" noProof="0" smtClean="0"/>
          </a:p>
          <a:p>
            <a:pPr lvl="2" rtl="0" eaLnBrk="1" latinLnBrk="0" hangingPunct="1"/>
            <a:r>
              <a:rPr lang="ru-RU" noProof="0" smtClean="0"/>
              <a:t>Третий уровень</a:t>
            </a:r>
            <a:endParaRPr lang="ru-RU" noProof="0" smtClean="0"/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  <a:endParaRPr lang="ru-RU" noProof="0" smtClean="0"/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6B1B8EB0-371A-44C8-B7FD-6E4332D0E6B1}" type="datetime1">
              <a:rPr lang="ru-RU" noProof="0" smtClean="0"/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</a:fld>
            <a:endParaRPr lang="ru-RU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600325"/>
            <a:ext cx="8534400" cy="2286000"/>
          </a:xfrm>
          <a:prstGeom prst="rect">
            <a:avLst/>
          </a:prstGeom>
        </p:spPr>
        <p:txBody>
          <a:bodyPr rtlCol="0"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8800" y="1066800"/>
            <a:ext cx="8534400" cy="1509712"/>
          </a:xfrm>
          <a:prstGeom prst="rect">
            <a:avLst/>
          </a:prstGeom>
        </p:spPr>
        <p:txBody>
          <a:bodyPr rtlCol="0" anchor="b"/>
          <a:lstStyle>
            <a:lvl1pPr marL="18415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2A58232B-60D8-4E71-AAFF-9B771869F77D}" type="datetime1">
              <a:rPr lang="ru-RU" noProof="0" smtClean="0"/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</a:fld>
            <a:endParaRPr lang="ru-RU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  <a:prstGeom prst="rect">
            <a:avLst/>
          </a:prstGeo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  <a:p>
            <a:pPr lvl="1" rtl="0" eaLnBrk="1" latinLnBrk="0" hangingPunct="1"/>
            <a:r>
              <a:rPr lang="ru-RU" noProof="0" smtClean="0"/>
              <a:t>Второй уровень</a:t>
            </a:r>
            <a:endParaRPr lang="ru-RU" noProof="0" smtClean="0"/>
          </a:p>
          <a:p>
            <a:pPr lvl="2" rtl="0" eaLnBrk="1" latinLnBrk="0" hangingPunct="1"/>
            <a:r>
              <a:rPr lang="ru-RU" noProof="0" smtClean="0"/>
              <a:t>Третий уровень</a:t>
            </a:r>
            <a:endParaRPr lang="ru-RU" noProof="0" smtClean="0"/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  <a:endParaRPr lang="ru-RU" noProof="0" smtClean="0"/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  <a:prstGeom prst="rect">
            <a:avLst/>
          </a:prstGeo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  <a:p>
            <a:pPr lvl="1" rtl="0" eaLnBrk="1" latinLnBrk="0" hangingPunct="1"/>
            <a:r>
              <a:rPr lang="ru-RU" noProof="0" smtClean="0"/>
              <a:t>Второй уровень</a:t>
            </a:r>
            <a:endParaRPr lang="ru-RU" noProof="0" smtClean="0"/>
          </a:p>
          <a:p>
            <a:pPr lvl="2" rtl="0" eaLnBrk="1" latinLnBrk="0" hangingPunct="1"/>
            <a:r>
              <a:rPr lang="ru-RU" noProof="0" smtClean="0"/>
              <a:t>Третий уровень</a:t>
            </a:r>
            <a:endParaRPr lang="ru-RU" noProof="0" smtClean="0"/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  <a:endParaRPr lang="ru-RU" noProof="0" smtClean="0"/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C545AB70-254F-49D1-9243-C33E09CFE8C7}" type="datetime1">
              <a:rPr lang="ru-RU" noProof="0" smtClean="0"/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</a:fld>
            <a:endParaRPr lang="ru-RU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Сравнение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  <a:prstGeom prst="rect">
            <a:avLst/>
          </a:prstGeom>
        </p:spPr>
        <p:txBody>
          <a:bodyPr rtlCol="0" anchor="ctr"/>
          <a:lstStyle>
            <a:lvl1pPr algn="ctr">
              <a:defRPr sz="4500" b="1" cap="none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prstGeom prst="rect">
            <a:avLst/>
          </a:prstGeom>
          <a:noFill/>
          <a:ln w="10795">
            <a:solidFill>
              <a:schemeClr val="bg1"/>
            </a:solidFill>
            <a:miter lim="800000"/>
          </a:ln>
        </p:spPr>
        <p:txBody>
          <a:bodyPr rtlCol="0"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1">
                <a:solidFill>
                  <a:schemeClr val="accent1">
                    <a:lumMod val="50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prstGeom prst="rect">
            <a:avLst/>
          </a:prstGeom>
          <a:ln w="10795">
            <a:solidFill>
              <a:schemeClr val="bg1"/>
            </a:solidFill>
            <a:prstDash val="dash"/>
            <a:miter lim="800000"/>
          </a:ln>
        </p:spPr>
        <p:txBody>
          <a:bodyPr rtlCol="0"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  <a:p>
            <a:pPr lvl="1" rtl="0" eaLnBrk="1" latinLnBrk="0" hangingPunct="1"/>
            <a:r>
              <a:rPr lang="ru-RU" noProof="0" smtClean="0"/>
              <a:t>Второй уровень</a:t>
            </a:r>
            <a:endParaRPr lang="ru-RU" noProof="0" smtClean="0"/>
          </a:p>
          <a:p>
            <a:pPr lvl="2" rtl="0" eaLnBrk="1" latinLnBrk="0" hangingPunct="1"/>
            <a:r>
              <a:rPr lang="ru-RU" noProof="0" smtClean="0"/>
              <a:t>Третий уровень</a:t>
            </a:r>
            <a:endParaRPr lang="ru-RU" noProof="0" smtClean="0"/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  <a:endParaRPr lang="ru-RU" noProof="0" smtClean="0"/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prstGeom prst="rect">
            <a:avLst/>
          </a:prstGeom>
          <a:noFill/>
          <a:ln w="10795">
            <a:solidFill>
              <a:schemeClr val="bg1"/>
            </a:solidFill>
            <a:miter lim="800000"/>
          </a:ln>
        </p:spPr>
        <p:txBody>
          <a:bodyPr rtlCol="0"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1">
                <a:solidFill>
                  <a:schemeClr val="accent1">
                    <a:lumMod val="50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prstGeom prst="rect">
            <a:avLst/>
          </a:prstGeom>
          <a:ln w="10795">
            <a:solidFill>
              <a:schemeClr val="bg1"/>
            </a:solidFill>
            <a:prstDash val="dash"/>
            <a:miter lim="800000"/>
          </a:ln>
        </p:spPr>
        <p:txBody>
          <a:bodyPr rtlCol="0"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  <a:p>
            <a:pPr lvl="1" rtl="0" eaLnBrk="1" latinLnBrk="0" hangingPunct="1"/>
            <a:r>
              <a:rPr lang="ru-RU" noProof="0" smtClean="0"/>
              <a:t>Второй уровень</a:t>
            </a:r>
            <a:endParaRPr lang="ru-RU" noProof="0" smtClean="0"/>
          </a:p>
          <a:p>
            <a:pPr lvl="2" rtl="0" eaLnBrk="1" latinLnBrk="0" hangingPunct="1"/>
            <a:r>
              <a:rPr lang="ru-RU" noProof="0" smtClean="0"/>
              <a:t>Третий уровень</a:t>
            </a:r>
            <a:endParaRPr lang="ru-RU" noProof="0" smtClean="0"/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  <a:endParaRPr lang="ru-RU" noProof="0" smtClean="0"/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63683E76-DD0F-44B6-B6A7-88E9BD2C5064}" type="datetime1">
              <a:rPr lang="ru-RU" noProof="0" smtClean="0"/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</a:fld>
            <a:endParaRPr lang="ru-RU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  <a:prstGeom prst="rect">
            <a:avLst/>
          </a:prstGeom>
        </p:spPr>
        <p:txBody>
          <a:bodyPr rtlCol="0" anchor="ctr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35F96909-C9D4-4D14-A373-5AEA0001325F}" type="datetime1">
              <a:rPr lang="ru-RU" noProof="0" smtClean="0"/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</a:fld>
            <a:endParaRPr lang="ru-RU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DA25703B-BA5D-4FE2-BDCE-411C2EFA2B53}" type="datetime1">
              <a:rPr lang="ru-RU" noProof="0" smtClean="0"/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</a:fld>
            <a:endParaRPr lang="ru-RU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prstGeom prst="rect">
            <a:avLst/>
          </a:prstGeom>
          <a:ln>
            <a:noFill/>
          </a:ln>
        </p:spPr>
        <p:txBody>
          <a:bodyPr rtlCol="0"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  <a:prstGeom prst="rect">
            <a:avLst/>
          </a:prstGeom>
        </p:spPr>
        <p:txBody>
          <a:bodyPr rtlCol="0"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  <a:prstGeom prst="rect">
            <a:avLst/>
          </a:prstGeo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  <a:p>
            <a:pPr lvl="1" rtl="0" eaLnBrk="1" latinLnBrk="0" hangingPunct="1"/>
            <a:r>
              <a:rPr lang="ru-RU" noProof="0" smtClean="0"/>
              <a:t>Второй уровень</a:t>
            </a:r>
            <a:endParaRPr lang="ru-RU" noProof="0" smtClean="0"/>
          </a:p>
          <a:p>
            <a:pPr lvl="2" rtl="0" eaLnBrk="1" latinLnBrk="0" hangingPunct="1"/>
            <a:r>
              <a:rPr lang="ru-RU" noProof="0" smtClean="0"/>
              <a:t>Третий уровень</a:t>
            </a:r>
            <a:endParaRPr lang="ru-RU" noProof="0" smtClean="0"/>
          </a:p>
          <a:p>
            <a:pPr lvl="3" rtl="0" eaLnBrk="1" latinLnBrk="0" hangingPunct="1"/>
            <a:r>
              <a:rPr lang="ru-RU" noProof="0" smtClean="0"/>
              <a:t>Четвертый уровень</a:t>
            </a:r>
            <a:endParaRPr lang="ru-RU" noProof="0" smtClean="0"/>
          </a:p>
          <a:p>
            <a:pPr lvl="4" rtl="0" eaLnBrk="1" latinLnBrk="0" hangingPunct="1"/>
            <a:r>
              <a:rPr lang="ru-RU" noProof="0" smtClean="0"/>
              <a:t>Пятый уровень</a:t>
            </a:r>
            <a:endParaRPr kumimoji="0"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060BAA42-85F6-4B43-B050-F364CA48C7BA}" type="datetime1">
              <a:rPr lang="ru-RU" noProof="0" smtClean="0"/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</a:fld>
            <a:endParaRPr lang="ru-RU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  <a:prstGeom prst="rect">
            <a:avLst/>
          </a:prstGeom>
        </p:spPr>
        <p:txBody>
          <a:bodyPr rtlCol="0"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210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anose="05020102010507070707"/>
              <a:buNone/>
            </a:pPr>
            <a:endParaRPr kumimoji="0" lang="ru-RU" sz="3200" kern="12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rtlCol="0" anchor="t"/>
          <a:lstStyle>
            <a:lvl1pPr marL="0" indent="0" algn="l" eaLnBrk="1" latinLnBrk="0" hangingPunct="1">
              <a:buNone/>
              <a:defRPr sz="3200"/>
            </a:lvl1pPr>
          </a:lstStyle>
          <a:p>
            <a:pPr marL="0" algn="l" rtl="0" eaLnBrk="1" latinLnBrk="0" hangingPunct="1"/>
            <a:r>
              <a:rPr lang="ru-RU" noProof="0" smtClean="0"/>
              <a:t>Вставка рисунка</a:t>
            </a:r>
            <a:endParaRPr kumimoji="0" lang="ru-RU" noProof="0" dirty="0"/>
          </a:p>
        </p:txBody>
      </p:sp>
      <p:sp>
        <p:nvSpPr>
          <p:cNvPr id="9" name="Прямоугольник 1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ru-RU" sz="1800" noProof="0" dirty="0"/>
          </a:p>
        </p:txBody>
      </p:sp>
      <p:sp>
        <p:nvSpPr>
          <p:cNvPr id="10" name="Прямоугольник 2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ru-RU" sz="1800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  <a:prstGeom prst="rect">
            <a:avLst/>
          </a:prstGeom>
        </p:spPr>
        <p:txBody>
          <a:bodyPr rtlCol="0"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ru-RU" noProof="0" smtClean="0"/>
              <a:t>Образец текста</a:t>
            </a:r>
            <a:endParaRPr lang="ru-RU" noProof="0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1D459579-36DA-4884-9A16-5AB018938B65}" type="datetime1">
              <a:rPr lang="ru-RU" noProof="0" smtClean="0"/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/>
          <a:lstStyle/>
          <a:p>
            <a:pPr rtl="0"/>
            <a:fld id="{401CF334-2D5C-4859-84A6-CA7E6E43FAEB}" type="slidenum">
              <a:rPr lang="ru-RU" noProof="0" smtClean="0"/>
            </a:fld>
            <a:endParaRPr lang="ru-RU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7148" y="-54"/>
            <a:ext cx="12188952" cy="6858054"/>
            <a:chOff x="7148" y="-54"/>
            <a:chExt cx="12188952" cy="685805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7148" y="0"/>
              <a:ext cx="12188952" cy="68580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15" name="Прямоугольник 14"/>
            <p:cNvSpPr/>
            <p:nvPr/>
          </p:nvSpPr>
          <p:spPr bwMode="invGray">
            <a:xfrm>
              <a:off x="1473566" y="-54"/>
              <a:ext cx="96070" cy="6858054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 w="25400" cap="rnd" cmpd="sng" algn="ctr">
              <a:noFill/>
              <a:prstDash val="solid"/>
            </a:ln>
            <a:effectLst>
              <a:outerShdw blurRad="38550" dist="38000" dir="10800000" algn="tl" rotWithShape="0">
                <a:schemeClr val="bg2">
                  <a:shade val="20000"/>
                  <a:satMod val="110000"/>
                  <a:alpha val="25000"/>
                </a:schemeClr>
              </a:outerShdw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latinLnBrk="0" hangingPunct="1"/>
              <a:endParaRPr kumimoji="0" lang="ru-RU" sz="1800" noProof="0" dirty="0"/>
            </a:p>
          </p:txBody>
        </p:sp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148" y="0"/>
              <a:ext cx="1495425" cy="6858000"/>
            </a:xfrm>
            <a:prstGeom prst="rect">
              <a:avLst/>
            </a:prstGeom>
          </p:spPr>
        </p:pic>
      </p:grpSp>
      <p:sp>
        <p:nvSpPr>
          <p:cNvPr id="16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rtlCol="0" anchor="ctr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17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 rtl="0" eaLnBrk="1" latinLnBrk="0" hangingPunct="1"/>
            <a:r>
              <a:rPr lang="ru-RU" noProof="0" dirty="0" smtClean="0"/>
              <a:t>Образец текста</a:t>
            </a:r>
            <a:endParaRPr lang="ru-RU" noProof="0" dirty="0" smtClean="0"/>
          </a:p>
          <a:p>
            <a:pPr lvl="1" rtl="0" eaLnBrk="1" latinLnBrk="0" hangingPunct="1"/>
            <a:r>
              <a:rPr lang="ru-RU" noProof="0" dirty="0" smtClean="0"/>
              <a:t>Второй уровень</a:t>
            </a:r>
            <a:endParaRPr lang="ru-RU" noProof="0" dirty="0" smtClean="0"/>
          </a:p>
          <a:p>
            <a:pPr lvl="2" rtl="0" eaLnBrk="1" latinLnBrk="0" hangingPunct="1"/>
            <a:r>
              <a:rPr lang="ru-RU" noProof="0" dirty="0" smtClean="0"/>
              <a:t>Третий уровень</a:t>
            </a:r>
            <a:endParaRPr lang="ru-RU" noProof="0" dirty="0" smtClean="0"/>
          </a:p>
          <a:p>
            <a:pPr lvl="3" rtl="0" eaLnBrk="1" latinLnBrk="0" hangingPunct="1"/>
            <a:r>
              <a:rPr lang="ru-RU" noProof="0" dirty="0" smtClean="0"/>
              <a:t>Четвертый уровень</a:t>
            </a:r>
            <a:endParaRPr lang="ru-RU" noProof="0" dirty="0" smtClean="0"/>
          </a:p>
          <a:p>
            <a:pPr lvl="4" rtl="0" eaLnBrk="1" latinLnBrk="0" hangingPunct="1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18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rtlCol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pPr rtl="0"/>
            <a:fld id="{5877B8AB-84AE-4AC8-80B5-A8D3A17B961A}" type="datetime1">
              <a:rPr lang="ru-RU" noProof="0" smtClean="0"/>
            </a:fld>
            <a:endParaRPr lang="ru-RU" noProof="0" dirty="0"/>
          </a:p>
        </p:txBody>
      </p:sp>
      <p:sp>
        <p:nvSpPr>
          <p:cNvPr id="19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rtlCol="0" anchor="b"/>
          <a:lstStyle>
            <a:lvl1pPr eaLnBrk="1" latinLnBrk="0" hangingPunct="1">
              <a:defRPr kumimoji="0" sz="1100">
                <a:solidFill>
                  <a:schemeClr val="tx2"/>
                </a:solidFill>
                <a:effectLst/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20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rtlCol="0" anchor="b"/>
          <a:lstStyle>
            <a:lvl1pPr algn="ctr" eaLnBrk="1" latinLnBrk="0" hangingPunct="1">
              <a:defRPr kumimoji="0" sz="1100">
                <a:solidFill>
                  <a:schemeClr val="tx2"/>
                </a:solidFill>
                <a:effectLst/>
              </a:defRPr>
            </a:lvl1pPr>
          </a:lstStyle>
          <a:p>
            <a:pPr rtl="0"/>
            <a:fld id="{401CF334-2D5C-4859-84A6-CA7E6E43FAEB}" type="slidenum">
              <a:rPr lang="ru-RU" noProof="0" smtClean="0"/>
            </a:fld>
            <a:endParaRPr lang="ru-RU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300" b="1" kern="1200">
          <a:solidFill>
            <a:schemeClr val="accent2">
              <a:lumMod val="5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365760" indent="-283210" algn="l" rtl="0" eaLnBrk="1" latinLnBrk="0" hangingPunct="1">
        <a:lnSpc>
          <a:spcPct val="100000"/>
        </a:lnSpc>
        <a:spcBef>
          <a:spcPts val="600"/>
        </a:spcBef>
        <a:buClr>
          <a:schemeClr val="accent1">
            <a:lumMod val="50000"/>
          </a:schemeClr>
        </a:buClr>
        <a:buSzPct val="80000"/>
        <a:buFont typeface="Wingdings 2" panose="05020102010507070707"/>
        <a:buChar char=""/>
        <a:defRPr kumimoji="0" sz="32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640080" indent="-237490" algn="l" rtl="0" eaLnBrk="1" latinLnBrk="0" hangingPunct="1">
        <a:lnSpc>
          <a:spcPct val="100000"/>
        </a:lnSpc>
        <a:spcBef>
          <a:spcPts val="550"/>
        </a:spcBef>
        <a:buClr>
          <a:schemeClr val="accent1">
            <a:lumMod val="50000"/>
          </a:schemeClr>
        </a:buClr>
        <a:buFont typeface="Verdana" panose="020B0604030504040204"/>
        <a:buChar char="◦"/>
        <a:defRPr kumimoji="0" sz="2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887095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>
            <a:lumMod val="75000"/>
          </a:schemeClr>
        </a:buClr>
        <a:buFont typeface="Wingdings 2" panose="05020102010507070707"/>
        <a:buChar char=""/>
        <a:defRPr kumimoji="0"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097280" indent="-173990" algn="l" rtl="0" eaLnBrk="1" latinLnBrk="0" hangingPunct="1">
        <a:lnSpc>
          <a:spcPct val="100000"/>
        </a:lnSpc>
        <a:spcBef>
          <a:spcPct val="20000"/>
        </a:spcBef>
        <a:buClr>
          <a:schemeClr val="accent3">
            <a:lumMod val="75000"/>
          </a:schemeClr>
        </a:buClr>
        <a:buFont typeface="Wingdings 2" panose="05020102010507070707"/>
        <a:buChar char=""/>
        <a:defRPr kumimoji="0"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1298575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>
            <a:lumMod val="75000"/>
          </a:schemeClr>
        </a:buClr>
        <a:buFont typeface="Wingdings 2" panose="05020102010507070707"/>
        <a:buChar char=""/>
        <a:defRPr kumimoji="0"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894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42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8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5729" y="1730542"/>
            <a:ext cx="9991892" cy="1558089"/>
          </a:xfrm>
        </p:spPr>
        <p:txBody>
          <a:bodyPr rtlCol="0">
            <a:normAutofit/>
          </a:bodyPr>
          <a:lstStyle/>
          <a:p>
            <a:pPr rtl="0"/>
            <a:r>
              <a:rPr lang="ru-RU" dirty="0" smtClean="0"/>
              <a:t>Дети тыла: наши маленькие герои 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47364" y="382030"/>
            <a:ext cx="11183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/>
              <a:t>Муниципальное </a:t>
            </a:r>
            <a:r>
              <a:rPr lang="ru-RU" b="1" dirty="0"/>
              <a:t>бюджетное общеобразовательное учреждение </a:t>
            </a:r>
            <a:endParaRPr lang="ru-RU" dirty="0"/>
          </a:p>
          <a:p>
            <a:pPr algn="ctr"/>
            <a:r>
              <a:rPr lang="ru-RU" b="1" dirty="0"/>
              <a:t>«Октябрьская средняя общеобразовательная школа №2»</a:t>
            </a:r>
            <a:endParaRPr lang="ru-RU" dirty="0"/>
          </a:p>
          <a:p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2653" y="5630779"/>
            <a:ext cx="283306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Октябрьский, 2024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Мои чувства и мысли</a:t>
            </a:r>
            <a:endParaRPr lang="ru-RU" dirty="0"/>
          </a:p>
        </p:txBody>
      </p:sp>
      <p:pic>
        <p:nvPicPr>
          <p:cNvPr id="3074" name="Picture 2" descr="D:\Users\1\Desktop\53001c021544a8447db03e4907844dac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708" y="1301975"/>
            <a:ext cx="6365060" cy="5147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14144" y="107092"/>
            <a:ext cx="6392563" cy="2086013"/>
          </a:xfr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82550" indent="457200" algn="just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82550" indent="457200" algn="just">
              <a:buNone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Мы все вместе прикоснулись к истории нашей Родины. Давайте будем помнить и чтить память наших предков о тех страшных днях, которые им пришлось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пережить.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008605" y="1622854"/>
            <a:ext cx="6973683" cy="4930617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4144" y="593124"/>
            <a:ext cx="9997440" cy="5936013"/>
          </a:xfrm>
        </p:spPr>
        <p:txBody>
          <a:bodyPr>
            <a:normAutofit/>
          </a:bodyPr>
          <a:lstStyle/>
          <a:p>
            <a:pPr marL="82550" indent="457200" algn="just">
              <a:buNone/>
            </a:pPr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endParaRPr lang="ru-RU" sz="1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82550" indent="457200">
              <a:lnSpc>
                <a:spcPct val="114000"/>
              </a:lnSpc>
              <a:spcBef>
                <a:spcPts val="0"/>
              </a:spcBef>
              <a:buNone/>
            </a:pP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Заголовок 1"/>
          <p:cNvSpPr txBox="1"/>
          <p:nvPr/>
        </p:nvSpPr>
        <p:spPr>
          <a:xfrm>
            <a:off x="1755971" y="501706"/>
            <a:ext cx="10291649" cy="5850541"/>
          </a:xfrm>
          <a:prstGeom prst="rect">
            <a:avLst/>
          </a:prstGeom>
        </p:spPr>
        <p:txBody>
          <a:bodyPr rtlCol="0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b="1" kern="1200">
                <a:solidFill>
                  <a:schemeClr val="accent2">
                    <a:lumMod val="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/>
              <a:t>    22 </a:t>
            </a:r>
            <a:r>
              <a:rPr lang="ru-RU" dirty="0"/>
              <a:t>июня 1941 года началась </a:t>
            </a:r>
            <a:endParaRPr lang="ru-RU" dirty="0"/>
          </a:p>
          <a:p>
            <a:pPr algn="ctr"/>
            <a:r>
              <a:rPr lang="ru-RU" dirty="0"/>
              <a:t>Великая Отечественная </a:t>
            </a:r>
            <a:r>
              <a:rPr lang="ru-RU" dirty="0" smtClean="0"/>
              <a:t>война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Тыл</a:t>
            </a:r>
            <a:r>
              <a:rPr lang="ru-RU" dirty="0" smtClean="0"/>
              <a:t> </a:t>
            </a:r>
            <a:r>
              <a:rPr lang="ru-RU" dirty="0">
                <a:solidFill>
                  <a:srgbClr val="002060"/>
                </a:solidFill>
              </a:rPr>
              <a:t>— это территории, которые обеспечивали фронт всем необходимым. 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293773"/>
          </a:xfrm>
        </p:spPr>
        <p:txBody>
          <a:bodyPr>
            <a:noAutofit/>
          </a:bodyPr>
          <a:lstStyle/>
          <a:p>
            <a:pPr algn="ctr"/>
            <a:br>
              <a:rPr lang="ru-RU" sz="2400" dirty="0" smtClean="0"/>
            </a:br>
            <a:r>
              <a:rPr lang="ru-RU" sz="2400" dirty="0" smtClean="0"/>
              <a:t>Александрова </a:t>
            </a:r>
            <a:r>
              <a:rPr lang="ru-RU" sz="2400" dirty="0" err="1" smtClean="0"/>
              <a:t>Радомила</a:t>
            </a:r>
            <a:r>
              <a:rPr lang="ru-RU" sz="2400" dirty="0" smtClean="0"/>
              <a:t>, 3 класс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dirty="0"/>
              <a:t>(</a:t>
            </a:r>
            <a:r>
              <a:rPr lang="ru-RU" sz="2400" dirty="0" err="1"/>
              <a:t>Чернушинский</a:t>
            </a:r>
            <a:r>
              <a:rPr lang="ru-RU" sz="2400" dirty="0"/>
              <a:t> район, с. </a:t>
            </a:r>
            <a:r>
              <a:rPr lang="ru-RU" sz="2400" dirty="0" err="1" smtClean="0"/>
              <a:t>Трун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12864" y="1890771"/>
            <a:ext cx="4891958" cy="4800600"/>
          </a:xfrm>
        </p:spPr>
        <p:txBody>
          <a:bodyPr>
            <a:normAutofit/>
          </a:bodyPr>
          <a:lstStyle/>
          <a:p>
            <a:pPr indent="457200" algn="just">
              <a:buNone/>
            </a:pPr>
            <a:r>
              <a:rPr lang="ru-RU" sz="1100" dirty="0" smtClean="0"/>
              <a:t> </a:t>
            </a:r>
            <a:endParaRPr lang="ru-RU" sz="1100" dirty="0"/>
          </a:p>
          <a:p>
            <a:pPr indent="457200" algn="just">
              <a:buNone/>
            </a:pPr>
            <a:r>
              <a:rPr lang="ru-RU" sz="2000" dirty="0"/>
              <a:t>Работы даже для детей тогда было очень много.  Лиза полола грядки, кормила кур, </a:t>
            </a:r>
            <a:r>
              <a:rPr lang="ru-RU" sz="2000" dirty="0" err="1"/>
              <a:t>ягушек</a:t>
            </a:r>
            <a:r>
              <a:rPr lang="ru-RU" sz="2000" dirty="0"/>
              <a:t>, смотрела за телятами. Она провела на ферме 4 нелёгких года. Когда Лиза выросла, её отправили рубить лес. </a:t>
            </a:r>
            <a:endParaRPr lang="ru-RU" sz="2000" dirty="0"/>
          </a:p>
          <a:p>
            <a:pPr indent="457200" algn="just">
              <a:buNone/>
            </a:pP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14144" y="834735"/>
            <a:ext cx="4923643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Сочинение</a:t>
            </a:r>
            <a:endParaRPr lang="ru-RU" sz="1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Трудные времена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/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  <a:p>
            <a:pPr indent="457200" algn="just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Когда ещё баба Лиза была маленькая, её отец ушёл на войну. Мать бабы Лизы умерла до войны, когда Лизе было 3 года.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indent="457200" algn="just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Маленькой Лизе тоже пришлось очень трудно во время войны. Мачеха с сестрёнкой уехала к своим родителям. Баба Лиза осталась со старенькими бабушкой и дедушкой. Председатель колхоза, немец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Штоль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, взял её на ферму, чтобы она не умерла с голоду. Он говорил ей: «На ферме выживешь, увидишь, что курочка снесла яйцо, сразу бери, сделай дырочку и выпивай!» Маленькая Лиза так и делала, поэтому выжила.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164757"/>
            <a:ext cx="9997440" cy="427613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Алексеева Мария, 2 </a:t>
            </a:r>
            <a:r>
              <a:rPr lang="ru-RU" sz="2400" dirty="0"/>
              <a:t>класс (</a:t>
            </a:r>
            <a:r>
              <a:rPr lang="ru-RU" sz="2400" dirty="0" err="1"/>
              <a:t>Кишертский</a:t>
            </a:r>
            <a:r>
              <a:rPr lang="ru-RU" sz="2400" dirty="0"/>
              <a:t> </a:t>
            </a:r>
            <a:r>
              <a:rPr lang="ru-RU" sz="2400" dirty="0" smtClean="0"/>
              <a:t>район)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8590" y="592370"/>
            <a:ext cx="4891108" cy="6265630"/>
          </a:xfrm>
        </p:spPr>
        <p:txBody>
          <a:bodyPr>
            <a:normAutofit fontScale="32500" lnSpcReduction="20000"/>
          </a:bodyPr>
          <a:lstStyle/>
          <a:p>
            <a:pPr marL="82550" indent="0">
              <a:buNone/>
            </a:pPr>
            <a:endParaRPr lang="ru-RU" b="1" dirty="0"/>
          </a:p>
          <a:p>
            <a:pPr marL="82550" indent="0">
              <a:buNone/>
            </a:pPr>
            <a:r>
              <a:rPr lang="ru-RU" sz="4000" b="1" dirty="0" smtClean="0"/>
              <a:t>Сочинение</a:t>
            </a:r>
            <a:endParaRPr lang="ru-RU" sz="4000" b="1" dirty="0"/>
          </a:p>
          <a:p>
            <a:pPr marL="82550" indent="0">
              <a:buNone/>
            </a:pPr>
            <a:r>
              <a:rPr lang="ru-RU" sz="5600" b="1" dirty="0" smtClean="0"/>
              <a:t>Маленькие герои большой войны</a:t>
            </a:r>
            <a:endParaRPr lang="ru-RU" sz="5600" b="1" dirty="0"/>
          </a:p>
          <a:p>
            <a:endParaRPr lang="ru-RU" dirty="0"/>
          </a:p>
          <a:p>
            <a:pPr marL="82550" indent="457200" algn="just">
              <a:lnSpc>
                <a:spcPct val="120000"/>
              </a:lnSpc>
              <a:buNone/>
            </a:pPr>
            <a:r>
              <a:rPr lang="ru-RU" sz="4200" dirty="0"/>
              <a:t>Я буду писать о своей прабабушке – ее звали </a:t>
            </a:r>
            <a:r>
              <a:rPr lang="ru-RU" sz="4200" dirty="0" err="1"/>
              <a:t>Ахахлина</a:t>
            </a:r>
            <a:r>
              <a:rPr lang="ru-RU" sz="4200" dirty="0"/>
              <a:t> Мария Ивановна. Она родилась 17 сентября 1927 года в селе (заводе, так в те времена называли) </a:t>
            </a:r>
            <a:r>
              <a:rPr lang="ru-RU" sz="4200" dirty="0" err="1"/>
              <a:t>Молёбка</a:t>
            </a:r>
            <a:r>
              <a:rPr lang="ru-RU" sz="4200" dirty="0"/>
              <a:t> </a:t>
            </a:r>
            <a:r>
              <a:rPr lang="ru-RU" sz="4200" dirty="0" err="1"/>
              <a:t>Шамарского</a:t>
            </a:r>
            <a:r>
              <a:rPr lang="ru-RU" sz="4200" dirty="0"/>
              <a:t> района.</a:t>
            </a:r>
            <a:endParaRPr lang="ru-RU" sz="4200" dirty="0"/>
          </a:p>
          <a:p>
            <a:pPr marL="82550" indent="457200" algn="just">
              <a:lnSpc>
                <a:spcPct val="120000"/>
              </a:lnSpc>
              <a:buNone/>
            </a:pPr>
            <a:r>
              <a:rPr lang="ru-RU" sz="4200" dirty="0"/>
              <a:t>Когда началась война, ей было чуть больше тринадцати лет, папы не стало, дома остались одни женщины: прабабушка, ее мама и младшая сестренка. Жили очень плохо, кушать было нечего, пекли лепешки из корней лопуха, вот их и ели. Собирали колоски в полях, за это в колхозе давали немного муки. Работала прабабушка нянькой у тех, кто жил получше, они рассчитывались продуктами</a:t>
            </a:r>
            <a:r>
              <a:rPr lang="ru-RU" sz="4200" dirty="0" smtClean="0"/>
              <a:t>. </a:t>
            </a:r>
            <a:r>
              <a:rPr lang="ru-RU" sz="4200" dirty="0"/>
              <a:t>А в конце войны </a:t>
            </a:r>
            <a:r>
              <a:rPr lang="ru-RU" sz="4200" dirty="0" smtClean="0"/>
              <a:t>Марию </a:t>
            </a:r>
            <a:r>
              <a:rPr lang="ru-RU" sz="4200" dirty="0"/>
              <a:t>отправили работать на ферму дояркой, носить было нечего, с сестрой на двоих одна обувь. Шили юбки, из чего придется. </a:t>
            </a:r>
            <a:endParaRPr lang="ru-RU" sz="4200" dirty="0"/>
          </a:p>
          <a:p>
            <a:pPr marL="82550" indent="457200" algn="just">
              <a:lnSpc>
                <a:spcPct val="120000"/>
              </a:lnSpc>
              <a:buNone/>
            </a:pPr>
            <a:r>
              <a:rPr lang="ru-RU" sz="4200" dirty="0" smtClean="0"/>
              <a:t> </a:t>
            </a:r>
            <a:endParaRPr lang="ru-RU" sz="4200" dirty="0" smtClean="0"/>
          </a:p>
          <a:p>
            <a:pPr marL="82550" indent="457200" algn="just">
              <a:lnSpc>
                <a:spcPct val="120000"/>
              </a:lnSpc>
              <a:buNone/>
            </a:pPr>
            <a:r>
              <a:rPr lang="ru-RU" sz="4200" dirty="0" smtClean="0"/>
              <a:t> </a:t>
            </a:r>
            <a:r>
              <a:rPr lang="ru-RU" sz="4200" dirty="0"/>
              <a:t>Я ее помню и горжусь!</a:t>
            </a:r>
            <a:endParaRPr lang="ru-RU" sz="42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4497" y="1244982"/>
            <a:ext cx="1965697" cy="28125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375" y="1658604"/>
            <a:ext cx="2404437" cy="25888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1891" y="4507185"/>
            <a:ext cx="3352800" cy="1931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9128291" y="1091094"/>
            <a:ext cx="26340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err="1"/>
              <a:t>Ахахлина</a:t>
            </a:r>
            <a:r>
              <a:rPr lang="ru-RU" sz="1400" dirty="0"/>
              <a:t> Мария Ивановна</a:t>
            </a:r>
            <a:endParaRPr lang="ru-RU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172996"/>
            <a:ext cx="9997440" cy="56841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Горохова Валерия, 2 </a:t>
            </a:r>
            <a:r>
              <a:rPr lang="ru-RU" sz="2400" dirty="0"/>
              <a:t>класс (</a:t>
            </a:r>
            <a:r>
              <a:rPr lang="ru-RU" sz="2400" dirty="0" err="1"/>
              <a:t>Кишертский</a:t>
            </a:r>
            <a:r>
              <a:rPr lang="ru-RU" sz="2400" dirty="0"/>
              <a:t> </a:t>
            </a:r>
            <a:r>
              <a:rPr lang="ru-RU" sz="2400" dirty="0" smtClean="0"/>
              <a:t>район)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05231" y="807307"/>
            <a:ext cx="5326747" cy="5947719"/>
          </a:xfrm>
        </p:spPr>
        <p:txBody>
          <a:bodyPr>
            <a:noAutofit/>
          </a:bodyPr>
          <a:lstStyle/>
          <a:p>
            <a:pPr marL="82550" indent="0" algn="just">
              <a:buNone/>
            </a:pPr>
            <a:r>
              <a:rPr lang="ru-RU" sz="1000" b="1" dirty="0" smtClean="0"/>
              <a:t>Рассказ   </a:t>
            </a:r>
            <a:endParaRPr lang="ru-RU" sz="1000" b="1" dirty="0" smtClean="0"/>
          </a:p>
          <a:p>
            <a:pPr marL="82550" indent="0" algn="just">
              <a:buNone/>
            </a:pPr>
            <a:r>
              <a:rPr lang="ru-RU" sz="1400" b="1" dirty="0" smtClean="0"/>
              <a:t>Дети войны</a:t>
            </a:r>
            <a:endParaRPr lang="ru-RU" sz="1400" b="1" dirty="0"/>
          </a:p>
          <a:p>
            <a:pPr marL="82550" indent="0" algn="just">
              <a:buNone/>
            </a:pPr>
            <a:r>
              <a:rPr lang="ru-RU" sz="1000" dirty="0" smtClean="0"/>
              <a:t> </a:t>
            </a:r>
            <a:endParaRPr lang="ru-RU" sz="1000" dirty="0" smtClean="0"/>
          </a:p>
          <a:p>
            <a:pPr marL="82550" indent="0" algn="just">
              <a:buNone/>
            </a:pPr>
            <a:r>
              <a:rPr lang="ru-RU" sz="1400" dirty="0" smtClean="0"/>
              <a:t>Щербакова </a:t>
            </a:r>
            <a:r>
              <a:rPr lang="ru-RU" sz="1400" dirty="0"/>
              <a:t>Валентина Александровна родилась 9 февраля 1933 </a:t>
            </a:r>
            <a:r>
              <a:rPr lang="ru-RU" sz="1400" dirty="0" smtClean="0"/>
              <a:t>года </a:t>
            </a:r>
            <a:r>
              <a:rPr lang="ru-RU" sz="1400" dirty="0"/>
              <a:t>в д. Морозково  </a:t>
            </a:r>
            <a:r>
              <a:rPr lang="ru-RU" sz="1400" dirty="0" err="1"/>
              <a:t>Суксунского</a:t>
            </a:r>
            <a:r>
              <a:rPr lang="ru-RU" sz="1400" dirty="0"/>
              <a:t> </a:t>
            </a:r>
            <a:r>
              <a:rPr lang="ru-RU" sz="1400" dirty="0" smtClean="0"/>
              <a:t>района. Она </a:t>
            </a:r>
            <a:r>
              <a:rPr lang="ru-RU" sz="1400" dirty="0"/>
              <a:t>вспоминает: «Когда началась война,  мне было 8 лет, закончила первый </a:t>
            </a:r>
            <a:r>
              <a:rPr lang="ru-RU" sz="1400" dirty="0" smtClean="0"/>
              <a:t>   </a:t>
            </a:r>
            <a:r>
              <a:rPr lang="ru-RU" sz="1400" dirty="0"/>
              <a:t>класс. Отец, </a:t>
            </a:r>
            <a:r>
              <a:rPr lang="ru-RU" sz="1400" dirty="0" err="1"/>
              <a:t>Намитов</a:t>
            </a:r>
            <a:r>
              <a:rPr lang="ru-RU" sz="1400" dirty="0"/>
              <a:t> Александр Сергеевич, ушёл на фронт, а я, сестра и мама </a:t>
            </a:r>
            <a:r>
              <a:rPr lang="ru-RU" sz="1400" dirty="0" smtClean="0"/>
              <a:t>остались </a:t>
            </a:r>
            <a:r>
              <a:rPr lang="ru-RU" sz="1400" dirty="0"/>
              <a:t>дома.  </a:t>
            </a:r>
            <a:r>
              <a:rPr lang="ru-RU" sz="1400" dirty="0" smtClean="0"/>
              <a:t> В </a:t>
            </a:r>
            <a:r>
              <a:rPr lang="ru-RU" sz="1400" dirty="0"/>
              <a:t>1944 году я закончила 4 класса и пошла в колхоз на работу. Сначала </a:t>
            </a:r>
            <a:r>
              <a:rPr lang="ru-RU" sz="1400" dirty="0" smtClean="0"/>
              <a:t>пасла овец</a:t>
            </a:r>
            <a:r>
              <a:rPr lang="ru-RU" sz="1400" dirty="0"/>
              <a:t>, потом свиней. Собирали колоски, что можно покушать, а </a:t>
            </a:r>
            <a:r>
              <a:rPr lang="ru-RU" sz="1400" dirty="0" err="1"/>
              <a:t>пистики</a:t>
            </a:r>
            <a:r>
              <a:rPr lang="ru-RU" sz="1400" dirty="0"/>
              <a:t>, (</a:t>
            </a:r>
            <a:r>
              <a:rPr lang="ru-RU" sz="1400" dirty="0" err="1"/>
              <a:t>Пистики</a:t>
            </a:r>
            <a:r>
              <a:rPr lang="ru-RU" sz="1400" dirty="0"/>
              <a:t> - это молодые побеги хвоща полевого. Они появляются на полях почти сразу после схода снега, когда земля немного прогреется. Зеленые побеги, похожие на маленькие початки кукурузы (народное название в Пермском </a:t>
            </a:r>
            <a:r>
              <a:rPr lang="ru-RU" sz="1400" dirty="0" smtClean="0"/>
              <a:t>крае) приготовленные </a:t>
            </a:r>
            <a:r>
              <a:rPr lang="ru-RU" sz="1400" dirty="0"/>
              <a:t>в печи, были так вкусны: ничего вкуснее не </a:t>
            </a:r>
            <a:r>
              <a:rPr lang="ru-RU" sz="1400" dirty="0" smtClean="0"/>
              <a:t>едали… Самая </a:t>
            </a:r>
            <a:r>
              <a:rPr lang="ru-RU" sz="1400" dirty="0"/>
              <a:t>лучшая обувь в военное и послевоенное время - лапти. Их для нашей </a:t>
            </a:r>
            <a:r>
              <a:rPr lang="ru-RU" sz="1400" dirty="0" smtClean="0"/>
              <a:t>    </a:t>
            </a:r>
            <a:r>
              <a:rPr lang="ru-RU" sz="1400" dirty="0"/>
              <a:t>семьи всегда плёл тятя (отец), а когда он был на войне, то плёл нам лапти дядя, </a:t>
            </a:r>
            <a:r>
              <a:rPr lang="ru-RU" sz="1400" dirty="0" smtClean="0"/>
              <a:t>    </a:t>
            </a:r>
            <a:r>
              <a:rPr lang="ru-RU" sz="1400" dirty="0"/>
              <a:t>брат отца. В лаптях мы ходили  до 50-ых годов.  </a:t>
            </a:r>
            <a:endParaRPr lang="ru-RU" sz="1400" dirty="0" smtClean="0"/>
          </a:p>
          <a:p>
            <a:pPr marL="82550" indent="0" algn="just">
              <a:buNone/>
            </a:pPr>
            <a:r>
              <a:rPr lang="ru-RU" sz="1400" dirty="0" smtClean="0"/>
              <a:t>Чтобы </a:t>
            </a:r>
            <a:r>
              <a:rPr lang="ru-RU" sz="1400" dirty="0"/>
              <a:t>провели в </a:t>
            </a:r>
            <a:r>
              <a:rPr lang="ru-RU" sz="1400" dirty="0" smtClean="0"/>
              <a:t>деревню </a:t>
            </a:r>
            <a:r>
              <a:rPr lang="ru-RU" sz="1400" dirty="0"/>
              <a:t>электричество, мы  все, кто жил в деревне, копали ямы под столбы </a:t>
            </a:r>
            <a:r>
              <a:rPr lang="ru-RU" sz="1400" dirty="0" smtClean="0"/>
              <a:t>по </a:t>
            </a:r>
            <a:r>
              <a:rPr lang="ru-RU" sz="1400" dirty="0"/>
              <a:t>всей деревне,  нас, подростков,  также отправляли на заготовку </a:t>
            </a:r>
            <a:r>
              <a:rPr lang="ru-RU" sz="1400" dirty="0" smtClean="0"/>
              <a:t>леса </a:t>
            </a:r>
            <a:endParaRPr lang="ru-RU" sz="1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34784" y="988542"/>
            <a:ext cx="4876800" cy="3542270"/>
          </a:xfrm>
        </p:spPr>
        <p:txBody>
          <a:bodyPr>
            <a:normAutofit/>
          </a:bodyPr>
          <a:lstStyle/>
          <a:p>
            <a:pPr marL="82550" indent="457200" algn="just">
              <a:buNone/>
            </a:pPr>
            <a:r>
              <a:rPr lang="ru-RU" sz="1000" dirty="0" smtClean="0"/>
              <a:t> </a:t>
            </a:r>
            <a:endParaRPr lang="ru-RU" sz="1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7361488" y="1750940"/>
            <a:ext cx="4420652" cy="306381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808288" y="6550223"/>
            <a:ext cx="13837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hlinkClick r:id="rId2" action="ppaction://hlinksldjump"/>
              </a:rPr>
              <a:t>Содержание</a:t>
            </a:r>
            <a:endParaRPr lang="ru-RU" sz="1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142515"/>
            <a:ext cx="9997440" cy="45884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Кашляева Екатерина, 3 </a:t>
            </a:r>
            <a:r>
              <a:rPr lang="ru-RU" sz="2400" dirty="0"/>
              <a:t>класс(</a:t>
            </a:r>
            <a:r>
              <a:rPr lang="ru-RU" sz="2400" dirty="0" err="1"/>
              <a:t>Кишертский</a:t>
            </a:r>
            <a:r>
              <a:rPr lang="ru-RU" sz="2400" dirty="0"/>
              <a:t> </a:t>
            </a:r>
            <a:r>
              <a:rPr lang="ru-RU" sz="2400" dirty="0" smtClean="0"/>
              <a:t>район)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14144" y="716692"/>
            <a:ext cx="4876800" cy="5997146"/>
          </a:xfrm>
        </p:spPr>
        <p:txBody>
          <a:bodyPr>
            <a:normAutofit fontScale="32500" lnSpcReduction="20000"/>
          </a:bodyPr>
          <a:lstStyle/>
          <a:p>
            <a:pPr marL="82550" indent="0">
              <a:buNone/>
            </a:pPr>
            <a:r>
              <a:rPr lang="ru-RU" sz="4000" b="1" dirty="0" smtClean="0"/>
              <a:t>Сочинение</a:t>
            </a:r>
            <a:endParaRPr lang="ru-RU" sz="4000" b="1" dirty="0"/>
          </a:p>
          <a:p>
            <a:pPr marL="82550" indent="0">
              <a:buNone/>
            </a:pPr>
            <a:r>
              <a:rPr lang="ru-RU" sz="5600" b="1" dirty="0" smtClean="0"/>
              <a:t>Память детства</a:t>
            </a:r>
            <a:endParaRPr lang="ru-RU" sz="5600" b="1" dirty="0" smtClean="0"/>
          </a:p>
          <a:p>
            <a:pPr marL="82550" indent="0">
              <a:buNone/>
            </a:pPr>
            <a:r>
              <a:rPr lang="ru-RU" sz="4400" dirty="0" smtClean="0"/>
              <a:t>	 </a:t>
            </a:r>
            <a:endParaRPr lang="ru-RU" sz="4400" dirty="0"/>
          </a:p>
          <a:p>
            <a:pPr marL="82550" indent="457200" algn="just">
              <a:lnSpc>
                <a:spcPct val="120000"/>
              </a:lnSpc>
              <a:buNone/>
            </a:pPr>
            <a:r>
              <a:rPr lang="ru-RU" sz="4400" dirty="0"/>
              <a:t>   </a:t>
            </a:r>
            <a:r>
              <a:rPr lang="ru-RU" sz="4400" dirty="0" smtClean="0"/>
              <a:t>Бабушка </a:t>
            </a:r>
            <a:r>
              <a:rPr lang="ru-RU" sz="4400" dirty="0"/>
              <a:t>Нина была старшим ребенком в семье, а их было пять человек. Четыре сестры и один брат, которого всегда ласково называли Петруша.</a:t>
            </a:r>
            <a:endParaRPr lang="ru-RU" sz="4400" dirty="0"/>
          </a:p>
          <a:p>
            <a:pPr marL="82550" indent="457200" algn="just">
              <a:lnSpc>
                <a:spcPct val="120000"/>
              </a:lnSpc>
              <a:buNone/>
            </a:pPr>
            <a:r>
              <a:rPr lang="ru-RU" sz="4400" dirty="0"/>
              <a:t>   Когда началась </a:t>
            </a:r>
            <a:r>
              <a:rPr lang="ru-RU" sz="4400" dirty="0" smtClean="0"/>
              <a:t>война, </a:t>
            </a:r>
            <a:r>
              <a:rPr lang="ru-RU" sz="4400" dirty="0"/>
              <a:t>бабушке исполнилось 11 лет. </a:t>
            </a:r>
            <a:r>
              <a:rPr lang="ru-RU" sz="4400" dirty="0" smtClean="0"/>
              <a:t> У </a:t>
            </a:r>
            <a:r>
              <a:rPr lang="ru-RU" sz="4400" dirty="0"/>
              <a:t>мамы Марии отказали ноги и маленькой Нине пришлось идти на работу в колхоз, на место мамы. Бабушка работала на колхозном поле, пасла колхозный скот, заготавливала дрова. </a:t>
            </a:r>
            <a:endParaRPr lang="ru-RU" sz="4400" dirty="0" smtClean="0"/>
          </a:p>
          <a:p>
            <a:pPr marL="82550" indent="457200" algn="just">
              <a:lnSpc>
                <a:spcPct val="120000"/>
              </a:lnSpc>
              <a:buNone/>
            </a:pPr>
            <a:r>
              <a:rPr lang="ru-RU" sz="4400" dirty="0" smtClean="0"/>
              <a:t>Ей </a:t>
            </a:r>
            <a:r>
              <a:rPr lang="ru-RU" sz="4400" dirty="0"/>
              <a:t>было очень тяжело</a:t>
            </a:r>
            <a:r>
              <a:rPr lang="ru-RU" sz="4400" dirty="0" smtClean="0"/>
              <a:t>, но </a:t>
            </a:r>
            <a:r>
              <a:rPr lang="ru-RU" sz="4400" dirty="0"/>
              <a:t>пожаловаться было нельзя, поэтому приходилось терпеть и продолжать работать. Времени побегать на улице попросту не хватало. Как и у всех еды мало. Когда чистили </a:t>
            </a:r>
            <a:r>
              <a:rPr lang="ru-RU" sz="4400" dirty="0" smtClean="0"/>
              <a:t>картошку, </a:t>
            </a:r>
            <a:r>
              <a:rPr lang="ru-RU" sz="4400" dirty="0"/>
              <a:t>очистки не выкидывали, а сушили. Потом сухие очистки мололи и делали лепешки. «Они были безвкусные, но хлеба нет</a:t>
            </a:r>
            <a:r>
              <a:rPr lang="ru-RU" sz="4400" dirty="0" smtClean="0"/>
              <a:t>, а </a:t>
            </a:r>
            <a:r>
              <a:rPr lang="ru-RU" sz="4400" dirty="0"/>
              <a:t>животик просит кушать, - говорит бабуля,- труднее всего было выживать зимой, холодно и голодно. Выжить тогда помогла корова-кормилица». </a:t>
            </a:r>
            <a:endParaRPr lang="ru-RU" sz="4400" dirty="0"/>
          </a:p>
          <a:p>
            <a:pPr marL="82550" indent="457200" algn="just">
              <a:lnSpc>
                <a:spcPct val="120000"/>
              </a:lnSpc>
              <a:buNone/>
            </a:pPr>
            <a:r>
              <a:rPr lang="ru-RU" sz="4400" dirty="0" smtClean="0"/>
              <a:t> </a:t>
            </a:r>
            <a:endParaRPr lang="ru-RU" sz="4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1" cstate="screen"/>
          <a:stretch>
            <a:fillRect/>
          </a:stretch>
        </p:blipFill>
        <p:spPr>
          <a:xfrm>
            <a:off x="6978644" y="738441"/>
            <a:ext cx="1844023" cy="28252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6876959" y="3563687"/>
            <a:ext cx="25784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900" dirty="0"/>
              <a:t>На этом фото бабушка Нина с мамой Марией и сестрой </a:t>
            </a:r>
            <a:r>
              <a:rPr lang="ru-RU" sz="900" dirty="0" err="1"/>
              <a:t>Паней</a:t>
            </a:r>
            <a:r>
              <a:rPr lang="ru-RU" sz="900" dirty="0"/>
              <a:t> слева.</a:t>
            </a:r>
            <a:endParaRPr lang="ru-RU" sz="9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912864" y="4071518"/>
            <a:ext cx="2831176" cy="17354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533222" y="4102131"/>
            <a:ext cx="2737546" cy="16742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0267" y="5950907"/>
            <a:ext cx="4383404" cy="3048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963693" y="1402845"/>
            <a:ext cx="3162405" cy="14518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9010367" y="2873182"/>
            <a:ext cx="3181633" cy="2678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1637" y="76613"/>
            <a:ext cx="9997440" cy="500036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200" dirty="0" smtClean="0"/>
            </a:br>
            <a:br>
              <a:rPr lang="ru-RU" sz="2200" dirty="0"/>
            </a:br>
            <a:r>
              <a:rPr lang="ru-RU" sz="2700" dirty="0" smtClean="0"/>
              <a:t>Ведерников Кирилл, 3 </a:t>
            </a:r>
            <a:r>
              <a:rPr lang="ru-RU" sz="2700" dirty="0"/>
              <a:t>класс (Соликамский </a:t>
            </a:r>
            <a:r>
              <a:rPr lang="ru-RU" sz="2700" dirty="0" smtClean="0"/>
              <a:t>район)</a:t>
            </a:r>
            <a:br>
              <a:rPr lang="ru-RU" sz="2700" dirty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72281" y="774356"/>
            <a:ext cx="5118663" cy="5947285"/>
          </a:xfrm>
        </p:spPr>
        <p:txBody>
          <a:bodyPr>
            <a:normAutofit fontScale="32500" lnSpcReduction="20000"/>
          </a:bodyPr>
          <a:lstStyle/>
          <a:p>
            <a:pPr marL="82550" indent="0">
              <a:buNone/>
            </a:pPr>
            <a:r>
              <a:rPr lang="ru-RU" sz="4000" b="1" dirty="0"/>
              <a:t>Сочинение</a:t>
            </a:r>
            <a:endParaRPr lang="ru-RU" sz="4000" b="1" dirty="0"/>
          </a:p>
          <a:p>
            <a:pPr marL="82550" indent="0">
              <a:buNone/>
            </a:pPr>
            <a:r>
              <a:rPr lang="ru-RU" sz="5600" b="1" dirty="0" smtClean="0"/>
              <a:t>Маленький </a:t>
            </a:r>
            <a:r>
              <a:rPr lang="ru-RU" sz="5600" b="1" dirty="0"/>
              <a:t>герой большой </a:t>
            </a:r>
            <a:r>
              <a:rPr lang="ru-RU" sz="5600" b="1" dirty="0" smtClean="0"/>
              <a:t>войны</a:t>
            </a:r>
            <a:endParaRPr lang="ru-RU" sz="5600" b="1" dirty="0" smtClean="0"/>
          </a:p>
          <a:p>
            <a:pPr marL="82550" indent="457200" algn="just">
              <a:lnSpc>
                <a:spcPct val="120000"/>
              </a:lnSpc>
              <a:buNone/>
            </a:pPr>
            <a:r>
              <a:rPr lang="ru-RU" sz="4000" dirty="0" smtClean="0"/>
              <a:t> 	Прабабушке </a:t>
            </a:r>
            <a:r>
              <a:rPr lang="ru-RU" sz="4000" dirty="0"/>
              <a:t>было всего 11 лет, </a:t>
            </a:r>
            <a:r>
              <a:rPr lang="ru-RU" sz="4000" dirty="0" smtClean="0"/>
              <a:t>когда началась война, в </a:t>
            </a:r>
            <a:r>
              <a:rPr lang="ru-RU" sz="4000" dirty="0"/>
              <a:t>это время как раз закончила 4 класса.</a:t>
            </a:r>
            <a:endParaRPr lang="ru-RU" sz="4000" dirty="0"/>
          </a:p>
          <a:p>
            <a:pPr marL="82550" indent="457200" algn="just">
              <a:lnSpc>
                <a:spcPct val="120000"/>
              </a:lnSpc>
              <a:buNone/>
            </a:pPr>
            <a:r>
              <a:rPr lang="ru-RU" sz="4000" dirty="0"/>
              <a:t>Они в один день стали взрослыми. Вместо того, чтобы играть в игрушки, догонялки и другие детские игры, дети военной поры брали в руки лопаты, грабли, садились за руль трактора, брали под узды лошадь и шли работать.</a:t>
            </a:r>
            <a:endParaRPr lang="ru-RU" sz="4000" dirty="0"/>
          </a:p>
          <a:p>
            <a:pPr marL="82550" indent="457200" algn="just">
              <a:lnSpc>
                <a:spcPct val="120000"/>
              </a:lnSpc>
              <a:buNone/>
            </a:pPr>
            <a:r>
              <a:rPr lang="ru-RU" sz="4000" dirty="0"/>
              <a:t>Во время войны прабабушка помогала своей маме пасти колхозных овец. Из овечьего молока делали брынзу и отправляли в город Соликамск </a:t>
            </a:r>
            <a:r>
              <a:rPr lang="ru-RU" sz="4000" dirty="0" smtClean="0"/>
              <a:t>в военный </a:t>
            </a:r>
            <a:r>
              <a:rPr lang="ru-RU" sz="4000" dirty="0"/>
              <a:t>госпиталь. Помогали заготавливать сено, его гребли и вывозили; выкапывать колхозный картофель; убирать колхозный хлеб, вязали снопы </a:t>
            </a:r>
            <a:r>
              <a:rPr lang="ru-RU" sz="4000" dirty="0" smtClean="0"/>
              <a:t>за жнейками</a:t>
            </a:r>
            <a:r>
              <a:rPr lang="ru-RU" sz="4000" dirty="0"/>
              <a:t>, возили на гумно, молотили. Зимой помогали вывозить навоз со скотного двора, возили сено с полей для колхозных коров. Дома урожай убирать </a:t>
            </a:r>
            <a:r>
              <a:rPr lang="ru-RU" sz="4000" dirty="0" smtClean="0"/>
              <a:t>приходилось уже в </a:t>
            </a:r>
            <a:r>
              <a:rPr lang="ru-RU" sz="4000" dirty="0"/>
              <a:t>последнюю очередь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70357" y="774358"/>
            <a:ext cx="5156886" cy="2298356"/>
          </a:xfrm>
        </p:spPr>
        <p:txBody>
          <a:bodyPr>
            <a:noAutofit/>
          </a:bodyPr>
          <a:lstStyle/>
          <a:p>
            <a:pPr marL="82550" indent="457200" algn="just">
              <a:buNone/>
            </a:pPr>
            <a:r>
              <a:rPr lang="ru-RU" sz="1000" dirty="0" smtClean="0"/>
              <a:t> </a:t>
            </a:r>
            <a:endParaRPr lang="ru-RU" sz="1000" dirty="0"/>
          </a:p>
          <a:p>
            <a:pPr algn="just"/>
            <a:endParaRPr lang="ru-RU" sz="1000" dirty="0"/>
          </a:p>
          <a:p>
            <a:pPr algn="just"/>
            <a:endParaRPr lang="ru-RU" sz="1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406841" y="1699327"/>
            <a:ext cx="2761635" cy="45490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2956" y="323190"/>
            <a:ext cx="3746719" cy="277606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Знакомство с литературой </a:t>
            </a:r>
            <a:endParaRPr lang="ru-RU" sz="3600" dirty="0"/>
          </a:p>
        </p:txBody>
      </p:sp>
      <p:pic>
        <p:nvPicPr>
          <p:cNvPr id="1026" name="Picture 2" descr="D:\Users\1\Desktop\604163092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224" y="1"/>
            <a:ext cx="64360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в группах</a:t>
            </a:r>
            <a:endParaRPr lang="ru-RU" dirty="0"/>
          </a:p>
        </p:txBody>
      </p:sp>
      <p:pic>
        <p:nvPicPr>
          <p:cNvPr id="2050" name="Picture 2" descr="D:\Users\1\Desktop\Методическая разработка\Приложение 9 .jp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165" y="1441558"/>
            <a:ext cx="5402986" cy="478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Шаблон с оформлением из прессованных листьев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4DEB5BEE-6806-4BF1-A9A7-4B4A72C0C6EB}">
  <ds:schemaRefs/>
</ds:datastoreItem>
</file>

<file path=customXml/itemProps2.xml><?xml version="1.0" encoding="utf-8"?>
<ds:datastoreItem xmlns:ds="http://schemas.openxmlformats.org/officeDocument/2006/customXml" ds:itemID="{B0710C29-A897-44AD-9F83-BE5F874C2AEE}">
  <ds:schemaRefs/>
</ds:datastoreItem>
</file>

<file path=customXml/itemProps3.xml><?xml version="1.0" encoding="utf-8"?>
<ds:datastoreItem xmlns:ds="http://schemas.openxmlformats.org/officeDocument/2006/customXml" ds:itemID="{EEFED04C-AD43-4E06-AD63-36D8B5E8378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Слайды с оформлением из прессованных листьев</Template>
  <TotalTime>0</TotalTime>
  <Words>5054</Words>
  <Application>WPS Presentation</Application>
  <PresentationFormat>Произвольный</PresentationFormat>
  <Paragraphs>88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SimSun</vt:lpstr>
      <vt:lpstr>Wingdings</vt:lpstr>
      <vt:lpstr>Wingdings 2</vt:lpstr>
      <vt:lpstr>Verdana</vt:lpstr>
      <vt:lpstr>Century Gothic</vt:lpstr>
      <vt:lpstr>Microsoft YaHei</vt:lpstr>
      <vt:lpstr>Arial Unicode MS</vt:lpstr>
      <vt:lpstr>Calibri</vt:lpstr>
      <vt:lpstr>Шаблон с оформлением из прессованных листьев</vt:lpstr>
      <vt:lpstr>Дети тыла: наши маленькие герои </vt:lpstr>
      <vt:lpstr>PowerPoint 演示文稿</vt:lpstr>
      <vt:lpstr> Александрова Радомила, 3 класс  (Чернушинский район, с. Трун)</vt:lpstr>
      <vt:lpstr>Алексеева Мария, 2 класс (Кишертский район)</vt:lpstr>
      <vt:lpstr>Горохова Валерия, 2 класс (Кишертский район)</vt:lpstr>
      <vt:lpstr>Кашляева Екатерина, 3 класс(Кишертский район)</vt:lpstr>
      <vt:lpstr>  Ведерников Кирилл, 3 класс (Соликамский район)  </vt:lpstr>
      <vt:lpstr>Знакомство с литературой </vt:lpstr>
      <vt:lpstr>Работа в группах</vt:lpstr>
      <vt:lpstr>Мои чувства и мысли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«Маленький герой большой войны». К 75-летию Победы в Великой Отечественной войне 1941-45 г.г.</dc:title>
  <dc:creator>user</dc:creator>
  <cp:lastModifiedBy>User</cp:lastModifiedBy>
  <cp:revision>336</cp:revision>
  <cp:lastPrinted>2025-01-19T15:03:00Z</cp:lastPrinted>
  <dcterms:created xsi:type="dcterms:W3CDTF">2020-11-25T05:56:00Z</dcterms:created>
  <dcterms:modified xsi:type="dcterms:W3CDTF">2025-05-01T09:53:37Z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74065696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  <property fmtid="{D5CDD505-2E9C-101B-9397-08002B2CF9AE}" pid="12" name="ICV">
    <vt:lpwstr>1D7781460FB24734A2F6E10A86B51CE6_12</vt:lpwstr>
  </property>
  <property fmtid="{D5CDD505-2E9C-101B-9397-08002B2CF9AE}" pid="13" name="KSOProductBuildVer">
    <vt:lpwstr>1049-12.2.0.20795</vt:lpwstr>
  </property>
</Properties>
</file>