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3" r:id="rId4"/>
    <p:sldId id="257" r:id="rId5"/>
    <p:sldId id="258" r:id="rId6"/>
    <p:sldId id="260" r:id="rId7"/>
    <p:sldId id="261" r:id="rId8"/>
    <p:sldId id="268" r:id="rId9"/>
    <p:sldId id="269" r:id="rId10"/>
    <p:sldId id="270" r:id="rId11"/>
    <p:sldId id="271" r:id="rId12"/>
    <p:sldId id="272" r:id="rId13"/>
    <p:sldId id="262" r:id="rId14"/>
    <p:sldId id="267" r:id="rId15"/>
    <p:sldId id="273" r:id="rId16"/>
    <p:sldId id="274" r:id="rId17"/>
    <p:sldId id="275" r:id="rId18"/>
    <p:sldId id="26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329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718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72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53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520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156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3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11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707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518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904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0A655-A8A5-4092-8D01-4A35B6978925}" type="datetimeFigureOut">
              <a:rPr lang="ru-RU" smtClean="0"/>
              <a:t>03.08.2024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AEF92-3DD6-4B65-A042-4F0E4CD5E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685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z_uk-metronoma.mp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72;&#1090;&#1088;&#1080;&#1086;&#1090;&#1080;&#1095;&#1077;&#1089;&#1082;&#1086;&#1077;%20&#1085;&#1072;&#1087;&#1088;&#1072;&#1074;&#1083;&#1077;&#1085;&#1080;&#1077;/geroi-otecestva_ttMFBDdr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geroi-otecestva_ttMFBDdr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88226433_bronk-club-p-den-geroev-rossii-pozdravleniya-instagram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98" y="-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ертикальный свиток 1"/>
          <p:cNvSpPr/>
          <p:nvPr/>
        </p:nvSpPr>
        <p:spPr>
          <a:xfrm>
            <a:off x="323528" y="202641"/>
            <a:ext cx="1656184" cy="1428265"/>
          </a:xfrm>
          <a:prstGeom prst="verticalScrol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Начнём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урок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нутый угол 2"/>
          <p:cNvSpPr/>
          <p:nvPr/>
        </p:nvSpPr>
        <p:spPr>
          <a:xfrm>
            <a:off x="2555776" y="202639"/>
            <a:ext cx="1609328" cy="1428265"/>
          </a:xfrm>
          <a:prstGeom prst="foldedCorne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Основная часть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Волна 3">
            <a:hlinkClick r:id="rId5" action="ppaction://hlinksldjump"/>
          </p:cNvPr>
          <p:cNvSpPr/>
          <p:nvPr/>
        </p:nvSpPr>
        <p:spPr>
          <a:xfrm>
            <a:off x="4887384" y="202641"/>
            <a:ext cx="2276904" cy="1428262"/>
          </a:xfrm>
          <a:prstGeom prst="wav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Викторина</a:t>
            </a:r>
            <a:endParaRPr lang="ru-RU" sz="2400" dirty="0"/>
          </a:p>
        </p:txBody>
      </p:sp>
      <p:sp>
        <p:nvSpPr>
          <p:cNvPr id="5" name="Улыбающееся лицо 4"/>
          <p:cNvSpPr/>
          <p:nvPr/>
        </p:nvSpPr>
        <p:spPr>
          <a:xfrm>
            <a:off x="7452320" y="202638"/>
            <a:ext cx="1678182" cy="1428265"/>
          </a:xfrm>
          <a:prstGeom prst="smileyFac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Дискуссия</a:t>
            </a:r>
            <a:endParaRPr lang="ru-RU" sz="1600" dirty="0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179512" y="2006350"/>
            <a:ext cx="1656184" cy="1428265"/>
          </a:xfrm>
          <a:prstGeom prst="verticalScrol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задачи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6588224" y="1704529"/>
            <a:ext cx="2758302" cy="203190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Минута молчания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0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Героизм  Ивана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Кожедуба</a:t>
            </a:r>
            <a:endParaRPr lang="ru-RU" sz="2400" b="1" dirty="0"/>
          </a:p>
        </p:txBody>
      </p:sp>
      <p:pic>
        <p:nvPicPr>
          <p:cNvPr id="4" name="Содержимое 3" descr="imgpreview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908720"/>
            <a:ext cx="2448272" cy="1833554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2996952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Провел 120 воздушных боев, сбил 62 вражеских самолета. Трижды Герой Советского Союза.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300132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Провел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12 воздушных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боев, сбил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 вражеских самолетов. Дважды  Герой Советского Союза.</a:t>
            </a:r>
            <a:endParaRPr lang="ru-RU" sz="2400" b="1" dirty="0"/>
          </a:p>
        </p:txBody>
      </p:sp>
      <p:pic>
        <p:nvPicPr>
          <p:cNvPr id="7" name="Picture 3" descr="C:\Users\User\Desktop\ДНК\Медицинское волонтерство\1674440410_papik-pro-p-risunok-galochka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033725"/>
            <a:ext cx="975426" cy="97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995324"/>
            <a:ext cx="1135274" cy="10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43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Алексей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Маресьев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сбил за один бой сразу…</a:t>
            </a:r>
            <a:endParaRPr lang="ru-RU" sz="2400" b="1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1268760"/>
            <a:ext cx="2007698" cy="3021586"/>
          </a:xfrm>
        </p:spPr>
      </p:pic>
      <p:sp>
        <p:nvSpPr>
          <p:cNvPr id="5" name="Прямоугольник 4"/>
          <p:cNvSpPr/>
          <p:nvPr/>
        </p:nvSpPr>
        <p:spPr>
          <a:xfrm>
            <a:off x="827584" y="4366298"/>
            <a:ext cx="18918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самолётов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88296" y="4460304"/>
            <a:ext cx="1740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 самолёта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40225" y="4366297"/>
            <a:ext cx="1740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самолёта</a:t>
            </a:r>
            <a:endParaRPr lang="ru-RU" sz="2400" b="1" dirty="0"/>
          </a:p>
        </p:txBody>
      </p:sp>
      <p:pic>
        <p:nvPicPr>
          <p:cNvPr id="8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922" y="5157192"/>
            <a:ext cx="1135274" cy="10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880" y="4987955"/>
            <a:ext cx="1135274" cy="10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User\Desktop\ДНК\Медицинское волонтерство\1674440410_papik-pro-p-risunok-galochka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121" y="4961807"/>
            <a:ext cx="975426" cy="97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24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Её подвергли чудовищным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пыткам, но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она не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сказала фашистам даже своего имени.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/>
          </a:p>
        </p:txBody>
      </p:sp>
      <p:pic>
        <p:nvPicPr>
          <p:cNvPr id="5" name="Содержимое 3" descr="791f899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3848" y="1412776"/>
            <a:ext cx="2592288" cy="3744416"/>
          </a:xfrm>
        </p:spPr>
      </p:pic>
      <p:sp>
        <p:nvSpPr>
          <p:cNvPr id="6" name="Прямоугольник 5"/>
          <p:cNvSpPr/>
          <p:nvPr/>
        </p:nvSpPr>
        <p:spPr>
          <a:xfrm>
            <a:off x="179512" y="5381376"/>
            <a:ext cx="27203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Зоя Космодемьянская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5445224"/>
            <a:ext cx="29432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Вера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Космодемьянская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5445612"/>
            <a:ext cx="29448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Зина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Космодемьянская</a:t>
            </a:r>
            <a:endParaRPr lang="ru-RU" sz="2000" b="1" dirty="0"/>
          </a:p>
        </p:txBody>
      </p:sp>
      <p:pic>
        <p:nvPicPr>
          <p:cNvPr id="9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766554"/>
            <a:ext cx="1135274" cy="10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808908"/>
            <a:ext cx="1135274" cy="10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User\Desktop\ДНК\Медицинское волонтерство\1674440410_papik-pro-p-risunok-galochka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09756"/>
            <a:ext cx="975426" cy="97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16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88226433_bronk-club-p-den-geroev-rossii-pozdravleniya-instagram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35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7812360" y="1196752"/>
            <a:ext cx="1042416" cy="1042416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64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88226433_bronk-club-p-den-geroev-rossii-pozdravleniya-instagram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Круглая лента лицом вниз 1"/>
          <p:cNvSpPr/>
          <p:nvPr/>
        </p:nvSpPr>
        <p:spPr>
          <a:xfrm>
            <a:off x="125760" y="0"/>
            <a:ext cx="8892480" cy="1484784"/>
          </a:xfrm>
          <a:prstGeom prst="ellipseRibbo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Докажите ,что героями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не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рождаются -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героями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становятся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Круглая лента лицом вниз 4"/>
          <p:cNvSpPr/>
          <p:nvPr/>
        </p:nvSpPr>
        <p:spPr>
          <a:xfrm>
            <a:off x="117376" y="1484784"/>
            <a:ext cx="8892480" cy="1656184"/>
          </a:xfrm>
          <a:prstGeom prst="ellipseRibbo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Все ли люди способны на героические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поступки?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Круглая лента лицом вниз 5"/>
          <p:cNvSpPr/>
          <p:nvPr/>
        </p:nvSpPr>
        <p:spPr>
          <a:xfrm>
            <a:off x="117376" y="3717032"/>
            <a:ext cx="8892480" cy="1656184"/>
          </a:xfrm>
          <a:prstGeom prst="ellipseRibbo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Какими качествами  обладает герой?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693531" y="5229200"/>
            <a:ext cx="1042416" cy="1042416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4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Героями не рождаются, героями становятся. Это знаменитое высказывание не раз звучало в литературе, истории и философии. Оно указывает на то, что никто не рождается с геройскими качествами, а только через трудности, испытания и самопожертвование можно достичь высших вершин героизма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наполнена примерами людей, которые раньше были обычными, ничем не отличавшимися от других, но смогли покорить своими поступками.</a:t>
            </a:r>
          </a:p>
          <a:p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6732240" y="4941168"/>
            <a:ext cx="1042416" cy="1042416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02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Далеко не каждый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совершить подвиг, поскольку это противоречит инстинкту самосохранения.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природой заложено, чтобы в минуты опасности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делал все возможное для собственной безопасности. И только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прекрасно развитыми моральными качествами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позабыть о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собственной жизни, чтобы спасти других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не четко спланированный заранее план, а моментальное решение, которое возникает в момент наивысшего душевного подъема.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поступок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добровольное действие, являющееся следствием доброты, чести и совести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6732240" y="4941168"/>
            <a:ext cx="1042416" cy="1042416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44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Главное, в герое присущи такие качества как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героизм, стойкость, отвага, смелость, честность, уважение, доброта, сострадание, решительность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Настоящий герой не будет думать о последствиях поступка. Не будет думать, о наградах и почестях. Герой всегда готов к совершению поступка любой в момент и никогда не пожалеет о нем.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вспомним, Великую Отечественную Войну. Сколько детей и женщин отдали свою жизнь за наше будущее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СВО. Они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такие же, как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прадеды в годы Великой Отечественной войны.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6732240" y="4941168"/>
            <a:ext cx="1042416" cy="1042416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96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88226433_bronk-club-p-den-geroev-rossii-pozdravleniya-instagram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07947"/>
            <a:ext cx="5354991" cy="401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99623"/>
            <a:ext cx="54726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памятный день мы опять помолчим,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 тех, кто Россию прославил.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 всех, кто подвиг свой совершил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оставил прекрасную память!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 праздник примите поклон до земли,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знак глубокого к вам уважения!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пусть будут похожи на вас,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 а вам – больше счастья мгновений</a:t>
            </a:r>
            <a:r>
              <a:rPr lang="ru-RU" b="1" dirty="0"/>
              <a:t>.</a:t>
            </a:r>
          </a:p>
        </p:txBody>
      </p:sp>
      <p:sp>
        <p:nvSpPr>
          <p:cNvPr id="3" name="Блок-схема: сопоставление 2">
            <a:hlinkClick r:id="rId3" action="ppaction://hlinkfile"/>
          </p:cNvPr>
          <p:cNvSpPr/>
          <p:nvPr/>
        </p:nvSpPr>
        <p:spPr>
          <a:xfrm>
            <a:off x="6974662" y="1124744"/>
            <a:ext cx="621673" cy="1130424"/>
          </a:xfrm>
          <a:prstGeom prst="flowChartCol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64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88226433_bronk-club-p-den-geroev-rossii-pozdravleniya-instagram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8531"/>
            <a:ext cx="88569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историю праздник ведёт ещё с 18 века. Эта декабрьская дата приурочена к выдающемуся событию эпохи правления императрицы Екатерины II — в 1769 году она учредила орден Святого Георгия Победоносца. В те годы этим орденом награждались воины, проявившие в бою доблесть, отвагу и смелость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 за праздник?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2915816" y="3789040"/>
            <a:ext cx="3312368" cy="259228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Героев Отечества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43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88226433_bronk-club-p-den-geroev-rossii-pozdravleniya-instagram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82228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Tx/>
              <a:buChar char="-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Догадайтесь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кому относятся данные слова: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храбрость, подвиг, мужество.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5-конечная звезда 1"/>
          <p:cNvSpPr/>
          <p:nvPr/>
        </p:nvSpPr>
        <p:spPr>
          <a:xfrm>
            <a:off x="3419872" y="1124178"/>
            <a:ext cx="2088232" cy="174280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945972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с вами  поговорим о героях Отечества.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ли они? А если есть, то кто они?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29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88226433_bronk-club-p-den-geroev-rossii-pozdravleniya-instagram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88640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Героев Отечества — дань высочайшего государственного и общественного уважения к тем, кто удостоен самых почетных государственных наград — званий Героев Советского Союза, Российской Федерации, ордена Святого Георгия и ордена Славы</a:t>
            </a: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7631415" y="4153505"/>
            <a:ext cx="1042416" cy="1042416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00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88226433_bronk-club-p-den-geroev-rossii-pozdravleniya-instagram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8568952" cy="4393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Цель: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формирование важности  и ценности патриотизма  и воспитание гражданско-патриотического чувства.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Задачи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Формировать представление учащихся о долге , мужестве , героизме,  как     слагаемых внутренней красоты человека.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Познакомить с понятием герой , героический , составить портрет героя.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Воспитывать чувства уважения , признательности к людям, совершающим героические поступки.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596336" y="5525825"/>
            <a:ext cx="1042416" cy="1042416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00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88226433_bronk-club-p-den-geroev-rossii-pozdravleniya-instagram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98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63588" y="188640"/>
            <a:ext cx="7416824" cy="1070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-Посмотрите видео истории праздника и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познакомьтесь с Героями Отечества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5-конечная звезда 2">
            <a:hlinkClick r:id="rId3" action="ppaction://hlinkfile"/>
          </p:cNvPr>
          <p:cNvSpPr/>
          <p:nvPr/>
        </p:nvSpPr>
        <p:spPr>
          <a:xfrm>
            <a:off x="3491880" y="1224866"/>
            <a:ext cx="2160240" cy="1628069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кликни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658302" y="5229200"/>
            <a:ext cx="1042416" cy="1042416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64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031" y="476672"/>
            <a:ext cx="4572000" cy="4830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nelidova_geo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92140" y="1085962"/>
            <a:ext cx="2410033" cy="4224421"/>
          </a:xfrm>
          <a:prstGeom prst="rect">
            <a:avLst/>
          </a:prstGeom>
        </p:spPr>
      </p:pic>
      <p:pic>
        <p:nvPicPr>
          <p:cNvPr id="5" name="Содержимое 3" descr="618767_9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9849" y="1301745"/>
            <a:ext cx="2925704" cy="3215558"/>
          </a:xfrm>
          <a:prstGeom prst="rect">
            <a:avLst/>
          </a:prstGeom>
        </p:spPr>
      </p:pic>
      <p:pic>
        <p:nvPicPr>
          <p:cNvPr id="6" name="Содержимое 3" descr="imgpreview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085962"/>
            <a:ext cx="2198310" cy="36471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5" y="356882"/>
            <a:ext cx="8146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Укажите  военный орден Святого Георгия Победоносца </a:t>
            </a:r>
            <a:endParaRPr lang="ru-RU" sz="2400" b="1" dirty="0"/>
          </a:p>
        </p:txBody>
      </p:sp>
      <p:pic>
        <p:nvPicPr>
          <p:cNvPr id="2051" name="Picture 3" descr="C:\Users\User\Desktop\ДНК\Медицинское волонтерство\1674440410_papik-pro-p-risunok-galochka-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115" y="5049418"/>
            <a:ext cx="1536081" cy="1536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091" y="5114730"/>
            <a:ext cx="1675153" cy="149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00" y="5186236"/>
            <a:ext cx="1675153" cy="149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64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evcky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5563" y="1091645"/>
            <a:ext cx="2232248" cy="4102100"/>
          </a:xfrm>
        </p:spPr>
      </p:pic>
      <p:pic>
        <p:nvPicPr>
          <p:cNvPr id="5" name="Содержимое 3" descr="0012-012-SUVOROV-Aleksandr-Vasilevich-1730-1800-vydajuschijsja-polkovode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79365" y="1091645"/>
            <a:ext cx="2736304" cy="4046044"/>
          </a:xfrm>
          <a:prstGeom prst="rect">
            <a:avLst/>
          </a:prstGeom>
        </p:spPr>
      </p:pic>
      <p:pic>
        <p:nvPicPr>
          <p:cNvPr id="6" name="Содержимое 3" descr="mediaprevie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40136" y="1106520"/>
            <a:ext cx="2855978" cy="40324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5575" y="356882"/>
            <a:ext cx="8146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260648"/>
            <a:ext cx="84969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Кто получил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звание адмирала за взятие крепости Корфу и победу над французами в Средиземном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море?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92264" y="5070018"/>
            <a:ext cx="16859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Невский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32237" y="5070018"/>
            <a:ext cx="16859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2" y="5013176"/>
            <a:ext cx="13627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Фёдор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Ушаков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3" descr="C:\Users\User\Desktop\ДНК\Медицинское волонтерство\1674440410_papik-pro-p-risunok-galochka-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451" y="5710232"/>
            <a:ext cx="975426" cy="97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086" y="5753490"/>
            <a:ext cx="1122276" cy="100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07" y="5754416"/>
            <a:ext cx="1135274" cy="10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31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03800464_1403774331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2808311" cy="2872953"/>
          </a:xfrm>
        </p:spPr>
      </p:pic>
      <p:pic>
        <p:nvPicPr>
          <p:cNvPr id="5" name="Содержимое 3" descr="nahimov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980729"/>
            <a:ext cx="2520280" cy="2952328"/>
          </a:xfrm>
          <a:prstGeom prst="rect">
            <a:avLst/>
          </a:prstGeom>
        </p:spPr>
      </p:pic>
      <p:pic>
        <p:nvPicPr>
          <p:cNvPr id="6" name="Содержимое 3" descr="42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971245"/>
            <a:ext cx="2526682" cy="29353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5536" y="188639"/>
            <a:ext cx="8575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Он полководец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генерал. Участник 15 войн и 150 сражений</a:t>
            </a:r>
            <a:endParaRPr lang="ru-RU" sz="2400" b="1" dirty="0"/>
          </a:p>
        </p:txBody>
      </p:sp>
      <p:pic>
        <p:nvPicPr>
          <p:cNvPr id="8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576" y="5301995"/>
            <a:ext cx="1135274" cy="10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User\Desktop\ДНК\Медицинское волонтерство\1667389219_22-celes-club-p-krasnii-krestik-bez-fona-pinterest-2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912" y="5314924"/>
            <a:ext cx="1135274" cy="10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User\Desktop\ДНК\Медицинское волонтерство\1674440410_papik-pro-p-risunok-galochka-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255191"/>
            <a:ext cx="975426" cy="97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79801" y="3933057"/>
            <a:ext cx="2437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Пётр Багратион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6511" y="3979223"/>
            <a:ext cx="23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Павел Нахимов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8383" y="3996046"/>
            <a:ext cx="2798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Колчак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39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433</Words>
  <Application>Microsoft Office PowerPoint</Application>
  <PresentationFormat>Экран (4:3)</PresentationFormat>
  <Paragraphs>64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Героизм  Ивана Кожедуба</vt:lpstr>
      <vt:lpstr>Алексей Маресьев сбил за один бой сразу…</vt:lpstr>
      <vt:lpstr>Её подвергли чудовищным пыткам, но она не сказала фашистам даже своего имени.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2024-08-02T14:27:11Z</dcterms:created>
  <dcterms:modified xsi:type="dcterms:W3CDTF">2024-08-02T19:40:26Z</dcterms:modified>
</cp:coreProperties>
</file>